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82" r:id="rId3"/>
    <p:sldId id="284" r:id="rId4"/>
    <p:sldId id="285" r:id="rId5"/>
    <p:sldId id="286" r:id="rId6"/>
    <p:sldId id="288" r:id="rId7"/>
    <p:sldId id="289" r:id="rId8"/>
    <p:sldId id="290" r:id="rId9"/>
    <p:sldId id="301" r:id="rId10"/>
    <p:sldId id="281" r:id="rId11"/>
    <p:sldId id="280" r:id="rId12"/>
    <p:sldId id="275" r:id="rId13"/>
    <p:sldId id="258" r:id="rId14"/>
    <p:sldId id="259" r:id="rId15"/>
    <p:sldId id="260" r:id="rId16"/>
    <p:sldId id="266" r:id="rId17"/>
    <p:sldId id="276" r:id="rId18"/>
    <p:sldId id="261" r:id="rId19"/>
    <p:sldId id="262" r:id="rId20"/>
    <p:sldId id="263" r:id="rId21"/>
    <p:sldId id="264" r:id="rId22"/>
    <p:sldId id="293" r:id="rId23"/>
    <p:sldId id="298" r:id="rId24"/>
    <p:sldId id="296" r:id="rId25"/>
    <p:sldId id="294" r:id="rId26"/>
    <p:sldId id="297" r:id="rId27"/>
    <p:sldId id="277" r:id="rId28"/>
    <p:sldId id="265" r:id="rId29"/>
    <p:sldId id="267" r:id="rId30"/>
    <p:sldId id="268" r:id="rId31"/>
    <p:sldId id="269" r:id="rId32"/>
    <p:sldId id="278" r:id="rId33"/>
    <p:sldId id="270" r:id="rId34"/>
    <p:sldId id="299" r:id="rId35"/>
    <p:sldId id="271" r:id="rId36"/>
    <p:sldId id="272" r:id="rId37"/>
    <p:sldId id="273" r:id="rId38"/>
    <p:sldId id="300" r:id="rId39"/>
    <p:sldId id="279" r:id="rId40"/>
    <p:sldId id="274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F7DB-08CF-4EAA-B282-B989AF1B653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97F6-CDA3-44AC-B21A-F82FB2F79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7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F7DB-08CF-4EAA-B282-B989AF1B653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97F6-CDA3-44AC-B21A-F82FB2F79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5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F7DB-08CF-4EAA-B282-B989AF1B653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97F6-CDA3-44AC-B21A-F82FB2F7936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0585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F7DB-08CF-4EAA-B282-B989AF1B653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97F6-CDA3-44AC-B21A-F82FB2F79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82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F7DB-08CF-4EAA-B282-B989AF1B653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97F6-CDA3-44AC-B21A-F82FB2F7936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8469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F7DB-08CF-4EAA-B282-B989AF1B653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97F6-CDA3-44AC-B21A-F82FB2F79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20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F7DB-08CF-4EAA-B282-B989AF1B653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97F6-CDA3-44AC-B21A-F82FB2F79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67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F7DB-08CF-4EAA-B282-B989AF1B653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97F6-CDA3-44AC-B21A-F82FB2F79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7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F7DB-08CF-4EAA-B282-B989AF1B653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97F6-CDA3-44AC-B21A-F82FB2F79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0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F7DB-08CF-4EAA-B282-B989AF1B653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97F6-CDA3-44AC-B21A-F82FB2F79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2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F7DB-08CF-4EAA-B282-B989AF1B653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97F6-CDA3-44AC-B21A-F82FB2F79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9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F7DB-08CF-4EAA-B282-B989AF1B653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97F6-CDA3-44AC-B21A-F82FB2F79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79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F7DB-08CF-4EAA-B282-B989AF1B653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97F6-CDA3-44AC-B21A-F82FB2F79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0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F7DB-08CF-4EAA-B282-B989AF1B653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97F6-CDA3-44AC-B21A-F82FB2F79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F7DB-08CF-4EAA-B282-B989AF1B653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97F6-CDA3-44AC-B21A-F82FB2F79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8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97F6-CDA3-44AC-B21A-F82FB2F7936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F7DB-08CF-4EAA-B282-B989AF1B6531}" type="datetimeFigureOut">
              <a:rPr lang="en-US" smtClean="0"/>
              <a:t>3/8/2021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65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9F7DB-08CF-4EAA-B282-B989AF1B653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5E97F6-CDA3-44AC-B21A-F82FB2F79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5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762" y="2696428"/>
            <a:ext cx="100029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تجلیل از مقام آوران دوازدهمین جشنواره بین المللی حرکت 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15" y="141205"/>
            <a:ext cx="1268078" cy="17009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74" y="58086"/>
            <a:ext cx="1867171" cy="18671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861" y="194867"/>
            <a:ext cx="1760873" cy="164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29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762" y="2696428"/>
            <a:ext cx="100029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نتایج نهایی سیزدهمین جشنواره بین المللی حرکت</a:t>
            </a:r>
          </a:p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بخش درون دانشگاهی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15" y="141205"/>
            <a:ext cx="1268078" cy="17009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74" y="58086"/>
            <a:ext cx="1867171" cy="18671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861" y="194867"/>
            <a:ext cx="1760873" cy="164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67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5228" y="0"/>
            <a:ext cx="6161347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cs typeface="B Titr" panose="00000700000000000000" pitchFamily="2" charset="-78"/>
              </a:rPr>
              <a:t>معرفی گروه های رقابتی</a:t>
            </a:r>
            <a:endParaRPr lang="en-US" sz="60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7" name="Wave 6"/>
          <p:cNvSpPr/>
          <p:nvPr/>
        </p:nvSpPr>
        <p:spPr>
          <a:xfrm>
            <a:off x="6807200" y="1165379"/>
            <a:ext cx="2558473" cy="1847273"/>
          </a:xfrm>
          <a:prstGeom prst="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cs typeface="B Titr" panose="00000700000000000000" pitchFamily="2" charset="-78"/>
              </a:rPr>
              <a:t>علوم انسانی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15" name="Wave 14"/>
          <p:cNvSpPr/>
          <p:nvPr/>
        </p:nvSpPr>
        <p:spPr>
          <a:xfrm>
            <a:off x="2322945" y="4227427"/>
            <a:ext cx="2558473" cy="1847273"/>
          </a:xfrm>
          <a:prstGeom prst="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cs typeface="B Titr" panose="00000700000000000000" pitchFamily="2" charset="-78"/>
              </a:rPr>
              <a:t>هنر و معماری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16" name="Wave 15"/>
          <p:cNvSpPr/>
          <p:nvPr/>
        </p:nvSpPr>
        <p:spPr>
          <a:xfrm>
            <a:off x="2415228" y="988290"/>
            <a:ext cx="2558473" cy="1847273"/>
          </a:xfrm>
          <a:prstGeom prst="wav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cs typeface="B Titr" panose="00000700000000000000" pitchFamily="2" charset="-78"/>
              </a:rPr>
              <a:t>فنی مهندسی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17" name="Wave 16"/>
          <p:cNvSpPr/>
          <p:nvPr/>
        </p:nvSpPr>
        <p:spPr>
          <a:xfrm>
            <a:off x="7095507" y="4288877"/>
            <a:ext cx="2558473" cy="1847273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کشاورزی</a:t>
            </a:r>
          </a:p>
          <a:p>
            <a:pPr algn="ctr"/>
            <a:r>
              <a:rPr lang="fa-IR" dirty="0" smtClean="0">
                <a:cs typeface="B Titr" panose="00000700000000000000" pitchFamily="2" charset="-78"/>
              </a:rPr>
              <a:t>و</a:t>
            </a:r>
          </a:p>
          <a:p>
            <a:pPr algn="ctr"/>
            <a:r>
              <a:rPr lang="fa-IR" dirty="0" smtClean="0">
                <a:cs typeface="B Titr" panose="00000700000000000000" pitchFamily="2" charset="-78"/>
              </a:rPr>
              <a:t>دامپزشکی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8" name="Wave 17"/>
          <p:cNvSpPr/>
          <p:nvPr/>
        </p:nvSpPr>
        <p:spPr>
          <a:xfrm>
            <a:off x="4518931" y="2727128"/>
            <a:ext cx="2558473" cy="1847273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cs typeface="B Titr" panose="00000700000000000000" pitchFamily="2" charset="-78"/>
              </a:rPr>
              <a:t>علوم پایه</a:t>
            </a:r>
            <a:endParaRPr lang="en-US" sz="32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20069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Callout 2 (Border and Accent Bar) 4"/>
          <p:cNvSpPr/>
          <p:nvPr/>
        </p:nvSpPr>
        <p:spPr>
          <a:xfrm>
            <a:off x="3602183" y="1293090"/>
            <a:ext cx="4137890" cy="4165600"/>
          </a:xfrm>
          <a:prstGeom prst="accentBorderCallout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800" dirty="0" smtClean="0">
                <a:cs typeface="B Titr" panose="00000700000000000000" pitchFamily="2" charset="-78"/>
              </a:rPr>
              <a:t>برگزیدگان </a:t>
            </a:r>
          </a:p>
          <a:p>
            <a:pPr algn="ctr"/>
            <a:r>
              <a:rPr lang="fa-IR" sz="4800" dirty="0" smtClean="0">
                <a:cs typeface="B Titr" panose="00000700000000000000" pitchFamily="2" charset="-78"/>
              </a:rPr>
              <a:t>حوزه </a:t>
            </a:r>
            <a:r>
              <a:rPr lang="fa-IR" sz="4800" dirty="0">
                <a:cs typeface="B Titr" panose="00000700000000000000" pitchFamily="2" charset="-78"/>
              </a:rPr>
              <a:t>علوم انسانی</a:t>
            </a:r>
            <a:endParaRPr lang="en-US" sz="4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2046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082719" y="194499"/>
            <a:ext cx="6904263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 دانشجویی </a:t>
            </a:r>
            <a:r>
              <a:rPr lang="fa-IR" sz="2800" dirty="0" smtClean="0">
                <a:solidFill>
                  <a:schemeClr val="tx1"/>
                </a:solidFill>
                <a:cs typeface="B Titr" panose="00000700000000000000" pitchFamily="2" charset="-78"/>
              </a:rPr>
              <a:t>زبان و ادبیات فرانسه</a:t>
            </a:r>
            <a:endParaRPr lang="en-US" sz="28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99053" y="2117787"/>
            <a:ext cx="78909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*برگزیده بخش مسابقه</a:t>
            </a:r>
          </a:p>
          <a:p>
            <a:pPr algn="r" rtl="1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*شایسته تقدیر بخش انجمن برتر</a:t>
            </a:r>
          </a:p>
          <a:p>
            <a:pPr algn="r" rtl="1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</a:t>
            </a:r>
            <a:r>
              <a:rPr lang="fa-IR" sz="4000" dirty="0">
                <a:solidFill>
                  <a:srgbClr val="FF0000"/>
                </a:solidFill>
                <a:cs typeface="B Nazanin" panose="00000400000000000000" pitchFamily="2" charset="-78"/>
              </a:rPr>
              <a:t>شایسته </a:t>
            </a:r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تقدیر</a:t>
            </a:r>
            <a: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بخش فعالیت علمی خلاقانه</a:t>
            </a: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4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4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037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336801" y="194499"/>
            <a:ext cx="6788726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 فلسفه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7237" y="2117787"/>
            <a:ext cx="789090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*شایسته تقدیر بخش نشریه</a:t>
            </a:r>
            <a:endParaRPr lang="fa-IR" sz="48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208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246703" y="212181"/>
            <a:ext cx="6675624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 اقتصاد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7237" y="2117787"/>
            <a:ext cx="789090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*برگزیده بخش محتوای دیجیتال</a:t>
            </a:r>
            <a:endParaRPr lang="fa-IR" sz="48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864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207491" y="194499"/>
            <a:ext cx="6465454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Titr" panose="00000700000000000000" pitchFamily="2" charset="-78"/>
              </a:rPr>
              <a:t>انجمن علمی دانشجویی اموربین الملل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7237" y="2117787"/>
            <a:ext cx="789090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*شایسته تقدیر بخش محتوای دیجیتال</a:t>
            </a:r>
            <a:endParaRPr lang="fa-IR" sz="48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339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4691" y="2013527"/>
            <a:ext cx="3694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 فنی مهندسی</a:t>
            </a:r>
            <a:endParaRPr lang="en-US" dirty="0"/>
          </a:p>
        </p:txBody>
      </p:sp>
      <p:sp>
        <p:nvSpPr>
          <p:cNvPr id="3" name="Line Callout 2 (Border and Accent Bar) 2"/>
          <p:cNvSpPr/>
          <p:nvPr/>
        </p:nvSpPr>
        <p:spPr>
          <a:xfrm>
            <a:off x="3158837" y="914399"/>
            <a:ext cx="4137890" cy="4165600"/>
          </a:xfrm>
          <a:prstGeom prst="accentBorderCallout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400" dirty="0" smtClean="0">
                <a:cs typeface="B Titr" panose="00000700000000000000" pitchFamily="2" charset="-78"/>
              </a:rPr>
              <a:t>برگزیدگان </a:t>
            </a:r>
          </a:p>
          <a:p>
            <a:pPr algn="ctr"/>
            <a:r>
              <a:rPr lang="fa-IR" sz="4400" dirty="0" smtClean="0">
                <a:cs typeface="B Titr" panose="00000700000000000000" pitchFamily="2" charset="-78"/>
              </a:rPr>
              <a:t>حوزه فنی مهندسی</a:t>
            </a:r>
            <a:endParaRPr lang="en-US" sz="4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8779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281383" y="194499"/>
            <a:ext cx="6326908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 مکانیک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4159" y="2117787"/>
            <a:ext cx="789090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*برگزیده بخش انجمن برتر </a:t>
            </a:r>
          </a:p>
          <a:p>
            <a:pPr algn="r" rtl="1"/>
            <a:r>
              <a:rPr lang="fa-IR" sz="4400" dirty="0">
                <a:solidFill>
                  <a:srgbClr val="FF0000"/>
                </a:solidFill>
                <a:cs typeface="B Nazanin" panose="00000400000000000000" pitchFamily="2" charset="-78"/>
              </a:rPr>
              <a:t>*برگزیده بخش محتوای </a:t>
            </a:r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دیجیتال</a:t>
            </a:r>
          </a:p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*برگزیده بخش کتاب</a:t>
            </a:r>
            <a:endParaRPr lang="fa-IR" sz="44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*شایسته تقدیر بخش مسابقه</a:t>
            </a:r>
          </a:p>
          <a:p>
            <a:pPr algn="r" rtl="1"/>
            <a:endParaRPr lang="fa-IR" sz="48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870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466109" y="194499"/>
            <a:ext cx="6640945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 کامپیوتر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7237" y="2117787"/>
            <a:ext cx="789090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*شایسته تقدیر بخش انجمن برتر</a:t>
            </a:r>
            <a:endParaRPr lang="fa-IR" sz="48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055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25257"/>
            <a:ext cx="10002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رتبه اول درحوزه انجمن علمی برتر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15" y="141205"/>
            <a:ext cx="1268078" cy="17009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74" y="58086"/>
            <a:ext cx="1867171" cy="18671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861" y="194867"/>
            <a:ext cx="1760873" cy="1647269"/>
          </a:xfrm>
          <a:prstGeom prst="rect">
            <a:avLst/>
          </a:prstGeom>
        </p:spPr>
      </p:pic>
      <p:sp>
        <p:nvSpPr>
          <p:cNvPr id="2" name="Vertical Scroll 1"/>
          <p:cNvSpPr/>
          <p:nvPr/>
        </p:nvSpPr>
        <p:spPr>
          <a:xfrm>
            <a:off x="3200479" y="3544161"/>
            <a:ext cx="4313382" cy="2309091"/>
          </a:xfrm>
          <a:prstGeom prst="vertic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</a:t>
            </a:r>
          </a:p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مکانیک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8289" y="2633143"/>
            <a:ext cx="10002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رتبه سوم درحوزه نشریه</a:t>
            </a:r>
            <a:endParaRPr lang="en-US" sz="4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7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350652" y="138932"/>
            <a:ext cx="6724073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Titr" panose="00000700000000000000" pitchFamily="2" charset="-78"/>
              </a:rPr>
              <a:t>انجمن علمی دانشجویی محیط زیست و انرژی های نو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7237" y="2117787"/>
            <a:ext cx="789090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*برگزیده بخش فعالیت علمی خلاقانه *</a:t>
            </a:r>
            <a:r>
              <a:rPr lang="fa-IR" sz="4400" dirty="0">
                <a:solidFill>
                  <a:srgbClr val="FF0000"/>
                </a:solidFill>
                <a:cs typeface="B Nazanin" panose="00000400000000000000" pitchFamily="2" charset="-78"/>
              </a:rPr>
              <a:t>برگزیده بخش </a:t>
            </a:r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مسابقه</a:t>
            </a:r>
          </a:p>
          <a:p>
            <a:pPr algn="r" rtl="1"/>
            <a:endParaRPr lang="fa-IR" sz="48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8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ctr" rtl="1"/>
            <a:endParaRPr lang="fa-IR" sz="44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8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927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364509" y="194499"/>
            <a:ext cx="6890327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 بیومکانیک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7237" y="2117787"/>
            <a:ext cx="789090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*برگزیده بخش فعالیت علمی خلاقانه *شایسته تقدیر بخش محتوای دیجیتال</a:t>
            </a:r>
          </a:p>
          <a:p>
            <a:pPr algn="r" rtl="1"/>
            <a:endParaRPr lang="fa-IR" sz="48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260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364509" y="194499"/>
            <a:ext cx="6890327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 شیمی و نفت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237" y="2117787"/>
            <a:ext cx="78909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*برگزیده بخش نشریه</a:t>
            </a:r>
          </a:p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*شایسته تقدیر بخش فعالیت علمی خلاقانه</a:t>
            </a:r>
            <a:endParaRPr lang="fa-IR" sz="48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947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364509" y="194499"/>
            <a:ext cx="6890327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 عمران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237" y="2117787"/>
            <a:ext cx="789090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*برگزیده بخش نشریه</a:t>
            </a: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649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364509" y="194499"/>
            <a:ext cx="6890327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 مکاترونیک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7237" y="2117787"/>
            <a:ext cx="78909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*شایسته تقدیر بخش ویژه</a:t>
            </a:r>
          </a:p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*شایسته تقدیر کارآفرینی</a:t>
            </a: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895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364509" y="194499"/>
            <a:ext cx="6890327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 ساخت و تولید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0146" y="2117787"/>
            <a:ext cx="789090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*برگزیده بخش کارآفرینی</a:t>
            </a: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240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364509" y="194499"/>
            <a:ext cx="6890327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 فنی مرند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5603" y="2117787"/>
            <a:ext cx="789090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*شایسته تقدیر بخش کتاب</a:t>
            </a: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943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Callout 2 (Border and Accent Bar) 2"/>
          <p:cNvSpPr/>
          <p:nvPr/>
        </p:nvSpPr>
        <p:spPr>
          <a:xfrm>
            <a:off x="3602183" y="1293090"/>
            <a:ext cx="4137890" cy="4165600"/>
          </a:xfrm>
          <a:prstGeom prst="accentBorderCallout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800" dirty="0" smtClean="0">
                <a:cs typeface="B Titr" panose="00000700000000000000" pitchFamily="2" charset="-78"/>
              </a:rPr>
              <a:t>برگزیدگان </a:t>
            </a:r>
          </a:p>
          <a:p>
            <a:pPr algn="ctr"/>
            <a:r>
              <a:rPr lang="fa-IR" sz="4800" dirty="0" smtClean="0">
                <a:cs typeface="B Titr" panose="00000700000000000000" pitchFamily="2" charset="-78"/>
              </a:rPr>
              <a:t>حوزه </a:t>
            </a:r>
            <a:r>
              <a:rPr lang="fa-IR" sz="4800" dirty="0">
                <a:cs typeface="B Titr" panose="00000700000000000000" pitchFamily="2" charset="-78"/>
              </a:rPr>
              <a:t>علوم </a:t>
            </a:r>
            <a:r>
              <a:rPr lang="fa-IR" sz="4800" dirty="0" smtClean="0">
                <a:cs typeface="B Titr" panose="00000700000000000000" pitchFamily="2" charset="-78"/>
              </a:rPr>
              <a:t>پایه</a:t>
            </a:r>
            <a:endParaRPr lang="en-US" sz="4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64170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493816" y="212972"/>
            <a:ext cx="6437745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 ویرا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7237" y="2117787"/>
            <a:ext cx="789090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*برگزیده بخش انجمن برتر</a:t>
            </a:r>
          </a:p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*برگزیده بخش ویژه </a:t>
            </a:r>
            <a:endParaRPr lang="fa-IR" sz="44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*شایسته تقدیر بخش فعالیت علمی خلاقانه</a:t>
            </a:r>
          </a:p>
          <a:p>
            <a:pPr algn="r" rtl="1"/>
            <a:endParaRPr lang="fa-IR" sz="48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808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447635" y="194499"/>
            <a:ext cx="6677891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 زیست شناسی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7237" y="2117787"/>
            <a:ext cx="789090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*شایسته تقدیر بخش نشریه</a:t>
            </a:r>
            <a:endParaRPr lang="fa-IR" sz="48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675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889" y="2248467"/>
            <a:ext cx="10002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رتبه اول درحوزه محتوای دیجیتال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15" y="141205"/>
            <a:ext cx="1268078" cy="17009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74" y="58086"/>
            <a:ext cx="1867171" cy="18671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861" y="194867"/>
            <a:ext cx="1760873" cy="1647269"/>
          </a:xfrm>
          <a:prstGeom prst="rect">
            <a:avLst/>
          </a:prstGeom>
        </p:spPr>
      </p:pic>
      <p:sp>
        <p:nvSpPr>
          <p:cNvPr id="2" name="Vertical Scroll 1"/>
          <p:cNvSpPr/>
          <p:nvPr/>
        </p:nvSpPr>
        <p:spPr>
          <a:xfrm>
            <a:off x="3144981" y="3362684"/>
            <a:ext cx="4202545" cy="2309091"/>
          </a:xfrm>
          <a:prstGeom prst="vertic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</a:t>
            </a:r>
          </a:p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کامپیوتر</a:t>
            </a:r>
            <a:endParaRPr lang="en-US" sz="2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051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135867" y="194499"/>
            <a:ext cx="7017369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 نانوالکتریک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7237" y="2117787"/>
            <a:ext cx="789090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*برگزیده بخش فعالیت علمی خلاقانه</a:t>
            </a:r>
            <a:endParaRPr lang="fa-IR" sz="48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001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281381" y="212181"/>
            <a:ext cx="7182797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Titr" panose="00000700000000000000" pitchFamily="2" charset="-78"/>
              </a:rPr>
              <a:t>انجمن علمی دانشجویی زیست شناسی سلولی و مولکولی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7237" y="2117787"/>
            <a:ext cx="789090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*شایسته تقدیر بخش محتوای دیجیتال</a:t>
            </a:r>
            <a:endParaRPr lang="fa-IR" sz="48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977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Callout 2 (Border and Accent Bar) 2"/>
          <p:cNvSpPr/>
          <p:nvPr/>
        </p:nvSpPr>
        <p:spPr>
          <a:xfrm>
            <a:off x="3602183" y="1293090"/>
            <a:ext cx="4137890" cy="4165600"/>
          </a:xfrm>
          <a:prstGeom prst="accentBorderCallout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800" dirty="0" smtClean="0">
                <a:cs typeface="B Titr" panose="00000700000000000000" pitchFamily="2" charset="-78"/>
              </a:rPr>
              <a:t>برگزیدگان </a:t>
            </a:r>
          </a:p>
          <a:p>
            <a:pPr algn="ctr"/>
            <a:r>
              <a:rPr lang="fa-IR" sz="4800" dirty="0" smtClean="0">
                <a:cs typeface="B Titr" panose="00000700000000000000" pitchFamily="2" charset="-78"/>
              </a:rPr>
              <a:t>حوزه کشاورزی</a:t>
            </a:r>
            <a:endParaRPr lang="en-US" sz="4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95477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082719" y="194499"/>
            <a:ext cx="6765717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 علوم دامی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7237" y="2117787"/>
            <a:ext cx="78909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*شایسته تقدیر بخش کتاب</a:t>
            </a:r>
          </a:p>
          <a:p>
            <a:pPr algn="r" rtl="1"/>
            <a:endParaRPr lang="fa-IR" sz="48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148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082719" y="194499"/>
            <a:ext cx="6765717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 فضای سبز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7237" y="2117787"/>
            <a:ext cx="78909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*شایسته تقدیر بخش نشریه</a:t>
            </a:r>
          </a:p>
          <a:p>
            <a:pPr algn="r" rtl="1"/>
            <a:endParaRPr lang="fa-IR" sz="48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337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135867" y="192621"/>
            <a:ext cx="7398326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 دانشجویی بیوسیستم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7237" y="2117787"/>
            <a:ext cx="789090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</a:t>
            </a:r>
            <a:r>
              <a:rPr lang="fa-IR" sz="4400" dirty="0">
                <a:solidFill>
                  <a:srgbClr val="FF0000"/>
                </a:solidFill>
                <a:cs typeface="B Nazanin" panose="00000400000000000000" pitchFamily="2" charset="-78"/>
              </a:rPr>
              <a:t>شایسته تقدیر بخش </a:t>
            </a:r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مسابقه</a:t>
            </a:r>
            <a:endParaRPr lang="fa-IR" sz="48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720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456873" y="194499"/>
            <a:ext cx="6659418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 گیاه پزشکی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7237" y="2117787"/>
            <a:ext cx="789090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*برگزیده بخش نشریه </a:t>
            </a:r>
          </a:p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*برگزیده بخش فعالیت علمی خلاقانه</a:t>
            </a:r>
          </a:p>
          <a:p>
            <a:pPr algn="r" rtl="1"/>
            <a:endParaRPr lang="fa-IR" sz="48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582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600034" y="212972"/>
            <a:ext cx="6225309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Titr" panose="00000700000000000000" pitchFamily="2" charset="-78"/>
              </a:rPr>
              <a:t>انجمن علمی دانشجویی اقتصاد کشاورزی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237" y="2117787"/>
            <a:ext cx="789090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*شایسته تقدیر بخش محتوای دیجیتال</a:t>
            </a:r>
            <a:endParaRPr lang="fa-IR" sz="48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002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600034" y="212972"/>
            <a:ext cx="6225309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Titr" panose="00000700000000000000" pitchFamily="2" charset="-78"/>
              </a:rPr>
              <a:t>انجمن علمی دانشجویی مهندسی خاک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237" y="2117787"/>
            <a:ext cx="789090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*برگزیده بخش ویژه</a:t>
            </a:r>
            <a:endParaRPr lang="fa-IR" sz="48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551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Callout 2 (Border and Accent Bar) 2"/>
          <p:cNvSpPr/>
          <p:nvPr/>
        </p:nvSpPr>
        <p:spPr>
          <a:xfrm>
            <a:off x="3602183" y="1293090"/>
            <a:ext cx="4137890" cy="4165600"/>
          </a:xfrm>
          <a:prstGeom prst="accentBorderCallout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800" dirty="0" smtClean="0">
                <a:cs typeface="B Titr" panose="00000700000000000000" pitchFamily="2" charset="-78"/>
              </a:rPr>
              <a:t>برگزیدگان </a:t>
            </a:r>
          </a:p>
          <a:p>
            <a:pPr algn="ctr"/>
            <a:r>
              <a:rPr lang="fa-IR" sz="4800" dirty="0" smtClean="0">
                <a:cs typeface="B Titr" panose="00000700000000000000" pitchFamily="2" charset="-78"/>
              </a:rPr>
              <a:t>حوزه معماری</a:t>
            </a:r>
            <a:endParaRPr lang="en-US" sz="4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4112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762" y="2290028"/>
            <a:ext cx="10002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رتبه دوم درحوزه انجمن علمی برتر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15" y="141205"/>
            <a:ext cx="1268078" cy="17009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74" y="58086"/>
            <a:ext cx="1867171" cy="18671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861" y="194867"/>
            <a:ext cx="1760873" cy="1647269"/>
          </a:xfrm>
          <a:prstGeom prst="rect">
            <a:avLst/>
          </a:prstGeom>
        </p:spPr>
      </p:pic>
      <p:sp>
        <p:nvSpPr>
          <p:cNvPr id="2" name="Vertical Scroll 1"/>
          <p:cNvSpPr/>
          <p:nvPr/>
        </p:nvSpPr>
        <p:spPr>
          <a:xfrm>
            <a:off x="3186544" y="3362685"/>
            <a:ext cx="4119418" cy="2309091"/>
          </a:xfrm>
          <a:prstGeom prst="vertic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</a:t>
            </a:r>
          </a:p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اقتصاد</a:t>
            </a:r>
            <a:endParaRPr lang="en-US" sz="2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231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43" y="2117787"/>
            <a:ext cx="1268078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96" y="4192078"/>
            <a:ext cx="1867171" cy="1867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" y="341745"/>
            <a:ext cx="1760873" cy="1647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401455" y="194499"/>
            <a:ext cx="6262254" cy="1776042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Titr" panose="00000700000000000000" pitchFamily="2" charset="-78"/>
              </a:rPr>
              <a:t>انجمن علمی دانشجویی معماری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237" y="2117787"/>
            <a:ext cx="789090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*برگزیده بخش نشریه </a:t>
            </a:r>
          </a:p>
          <a:p>
            <a:pPr algn="r" rtl="1"/>
            <a:r>
              <a:rPr lang="fa-IR" sz="4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*شایسته تقدیر بخش فعالیت علمی خلاقانه</a:t>
            </a:r>
          </a:p>
          <a:p>
            <a:pPr algn="r" rtl="1"/>
            <a:endParaRPr lang="fa-IR" sz="48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fa-IR" sz="4800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623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762" y="2290028"/>
            <a:ext cx="10002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رتبه سوم درحوزه فعالیت علمی خلاقانه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15" y="141205"/>
            <a:ext cx="1268078" cy="17009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74" y="58086"/>
            <a:ext cx="1867171" cy="18671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861" y="194867"/>
            <a:ext cx="1760873" cy="1647269"/>
          </a:xfrm>
          <a:prstGeom prst="rect">
            <a:avLst/>
          </a:prstGeom>
        </p:spPr>
      </p:pic>
      <p:sp>
        <p:nvSpPr>
          <p:cNvPr id="2" name="Vertical Scroll 1"/>
          <p:cNvSpPr/>
          <p:nvPr/>
        </p:nvSpPr>
        <p:spPr>
          <a:xfrm>
            <a:off x="3121890" y="3362685"/>
            <a:ext cx="4054765" cy="2309091"/>
          </a:xfrm>
          <a:prstGeom prst="vertic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</a:t>
            </a:r>
          </a:p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محیط زیست و انرژی های نو</a:t>
            </a:r>
            <a:endParaRPr lang="en-US" sz="2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2744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762" y="2290028"/>
            <a:ext cx="10002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رتبه سوم درحوزه مسابقه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15" y="141205"/>
            <a:ext cx="1268078" cy="17009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74" y="58086"/>
            <a:ext cx="1867171" cy="18671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861" y="194867"/>
            <a:ext cx="1760873" cy="1647269"/>
          </a:xfrm>
          <a:prstGeom prst="rect">
            <a:avLst/>
          </a:prstGeom>
        </p:spPr>
      </p:pic>
      <p:sp>
        <p:nvSpPr>
          <p:cNvPr id="2" name="Vertical Scroll 1"/>
          <p:cNvSpPr/>
          <p:nvPr/>
        </p:nvSpPr>
        <p:spPr>
          <a:xfrm>
            <a:off x="3380509" y="3261085"/>
            <a:ext cx="3953164" cy="2309091"/>
          </a:xfrm>
          <a:prstGeom prst="vertic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</a:t>
            </a:r>
          </a:p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زبان و ادبیات فرانسه</a:t>
            </a:r>
            <a:endParaRPr lang="en-US" sz="2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534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762" y="2290028"/>
            <a:ext cx="10002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شایسته تقدیردرحوزه مسابقه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15" y="141205"/>
            <a:ext cx="1268078" cy="17009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74" y="58086"/>
            <a:ext cx="1867171" cy="18671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861" y="194867"/>
            <a:ext cx="1760873" cy="1647269"/>
          </a:xfrm>
          <a:prstGeom prst="rect">
            <a:avLst/>
          </a:prstGeom>
        </p:spPr>
      </p:pic>
      <p:sp>
        <p:nvSpPr>
          <p:cNvPr id="2" name="Vertical Scroll 1"/>
          <p:cNvSpPr/>
          <p:nvPr/>
        </p:nvSpPr>
        <p:spPr>
          <a:xfrm>
            <a:off x="3020289" y="3362685"/>
            <a:ext cx="4451927" cy="2309091"/>
          </a:xfrm>
          <a:prstGeom prst="vertic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</a:t>
            </a:r>
          </a:p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ساخت و تولید</a:t>
            </a:r>
            <a:endParaRPr lang="en-US" sz="2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46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762" y="2290028"/>
            <a:ext cx="10002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شایسته تقدیردرحوزه مسابقه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15" y="141205"/>
            <a:ext cx="1268078" cy="17009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74" y="58086"/>
            <a:ext cx="1867171" cy="18671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861" y="194867"/>
            <a:ext cx="1760873" cy="1647269"/>
          </a:xfrm>
          <a:prstGeom prst="rect">
            <a:avLst/>
          </a:prstGeom>
        </p:spPr>
      </p:pic>
      <p:sp>
        <p:nvSpPr>
          <p:cNvPr id="2" name="Vertical Scroll 1"/>
          <p:cNvSpPr/>
          <p:nvPr/>
        </p:nvSpPr>
        <p:spPr>
          <a:xfrm>
            <a:off x="3020289" y="3362685"/>
            <a:ext cx="4451927" cy="2309091"/>
          </a:xfrm>
          <a:prstGeom prst="vertic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انجمن علمی دانشجویی</a:t>
            </a:r>
          </a:p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اقتصاد کشاورزی و علوم باغبانی</a:t>
            </a:r>
            <a:endParaRPr lang="en-US" sz="2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8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762" y="2290028"/>
            <a:ext cx="10002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شایسته تقدیردربین کل دانشگاه های ایران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7673" y="6197600"/>
            <a:ext cx="3870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مدیریت امور اجتماعی</a:t>
            </a:r>
            <a:endParaRPr lang="en-US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215" y="141205"/>
            <a:ext cx="1268078" cy="17009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74" y="58086"/>
            <a:ext cx="1867171" cy="18671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861" y="194867"/>
            <a:ext cx="1760873" cy="1647269"/>
          </a:xfrm>
          <a:prstGeom prst="rect">
            <a:avLst/>
          </a:prstGeom>
        </p:spPr>
      </p:pic>
      <p:sp>
        <p:nvSpPr>
          <p:cNvPr id="2" name="Vertical Scroll 1"/>
          <p:cNvSpPr/>
          <p:nvPr/>
        </p:nvSpPr>
        <p:spPr>
          <a:xfrm>
            <a:off x="3020289" y="3362685"/>
            <a:ext cx="4451927" cy="2309091"/>
          </a:xfrm>
          <a:prstGeom prst="verticalScrol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دانشگاه تبریز</a:t>
            </a:r>
            <a:endParaRPr lang="en-US" sz="2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710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366</TotalTime>
  <Words>561</Words>
  <Application>Microsoft Office PowerPoint</Application>
  <PresentationFormat>Widescreen</PresentationFormat>
  <Paragraphs>143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B Nazanin</vt:lpstr>
      <vt:lpstr>B Titr</vt:lpstr>
      <vt:lpstr>Tahoma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معرفی گروه های رقابتی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Eslami</cp:lastModifiedBy>
  <cp:revision>56</cp:revision>
  <dcterms:created xsi:type="dcterms:W3CDTF">2020-12-22T09:39:04Z</dcterms:created>
  <dcterms:modified xsi:type="dcterms:W3CDTF">2021-03-08T08:24:16Z</dcterms:modified>
</cp:coreProperties>
</file>